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1" r:id="rId98"/>
    <p:sldId id="1081" r:id="rId99"/>
    <p:sldId id="106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16" d="100"/>
          <a:sy n="116" d="100"/>
        </p:scale>
        <p:origin x="880"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2445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1.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42.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74.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166.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869440" y="2433718"/>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420588" y="4385211"/>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86817" y="1495499"/>
                <a:ext cx="7245042" cy="504341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86817" y="1495499"/>
                <a:ext cx="7245042" cy="5043413"/>
              </a:xfrm>
              <a:prstGeom prst="rect">
                <a:avLst/>
              </a:prstGeom>
              <a:blipFill>
                <a:blip r:embed="rId18"/>
                <a:stretch>
                  <a:fillRect l="-87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9199811" y="901923"/>
            <a:ext cx="3367941" cy="1391184"/>
            <a:chOff x="3283224" y="3821976"/>
            <a:chExt cx="3367941" cy="1391184"/>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544069"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544069" y="3821976"/>
                  <a:ext cx="414130" cy="369332"/>
                </a:xfrm>
                <a:prstGeom prst="rect">
                  <a:avLst/>
                </a:prstGeom>
                <a:blipFill>
                  <a:blip r:embed="rId25"/>
                  <a:stretch>
                    <a:fillRect l="-11765" t="-6667" b="-26667"/>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33226661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8744</TotalTime>
  <Words>8004</Words>
  <Application>Microsoft Macintosh PowerPoint</Application>
  <PresentationFormat>Widescreen</PresentationFormat>
  <Paragraphs>1811</Paragraphs>
  <Slides>99</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1146</cp:revision>
  <dcterms:created xsi:type="dcterms:W3CDTF">2021-07-06T18:24:07Z</dcterms:created>
  <dcterms:modified xsi:type="dcterms:W3CDTF">2022-02-03T21:48:11Z</dcterms:modified>
</cp:coreProperties>
</file>